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37" d="100"/>
          <a:sy n="37" d="100"/>
        </p:scale>
        <p:origin x="9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44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284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208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163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586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24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25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03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00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382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452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89496E-8594-4227-A34F-25B83BBEAAF1}" type="datetimeFigureOut">
              <a:rPr lang="en-US" smtClean="0"/>
              <a:t>1/15/2017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ADBAF-9834-4673-B411-67DB281BD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884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508" y="1060746"/>
            <a:ext cx="7326984" cy="473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649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45" y="365125"/>
            <a:ext cx="11578510" cy="6173698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93080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268" y="365125"/>
            <a:ext cx="11119616" cy="6070181"/>
          </a:xfrm>
        </p:spPr>
      </p:pic>
    </p:spTree>
    <p:extLst>
      <p:ext uri="{BB962C8B-B14F-4D97-AF65-F5344CB8AC3E}">
        <p14:creationId xmlns:p14="http://schemas.microsoft.com/office/powerpoint/2010/main" val="1252454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86" y="365125"/>
            <a:ext cx="10702228" cy="5946844"/>
          </a:xfrm>
        </p:spPr>
      </p:pic>
    </p:spTree>
    <p:extLst>
      <p:ext uri="{BB962C8B-B14F-4D97-AF65-F5344CB8AC3E}">
        <p14:creationId xmlns:p14="http://schemas.microsoft.com/office/powerpoint/2010/main" val="1290430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00" y="227101"/>
            <a:ext cx="11340102" cy="6328973"/>
          </a:xfrm>
        </p:spPr>
      </p:pic>
    </p:spTree>
    <p:extLst>
      <p:ext uri="{BB962C8B-B14F-4D97-AF65-F5344CB8AC3E}">
        <p14:creationId xmlns:p14="http://schemas.microsoft.com/office/powerpoint/2010/main" val="3010401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39" y="365125"/>
            <a:ext cx="10836921" cy="6021688"/>
          </a:xfrm>
        </p:spPr>
      </p:pic>
    </p:spTree>
    <p:extLst>
      <p:ext uri="{BB962C8B-B14F-4D97-AF65-F5344CB8AC3E}">
        <p14:creationId xmlns:p14="http://schemas.microsoft.com/office/powerpoint/2010/main" val="3169021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24" y="244354"/>
            <a:ext cx="11288151" cy="6294467"/>
          </a:xfrm>
        </p:spPr>
      </p:pic>
    </p:spTree>
    <p:extLst>
      <p:ext uri="{BB962C8B-B14F-4D97-AF65-F5344CB8AC3E}">
        <p14:creationId xmlns:p14="http://schemas.microsoft.com/office/powerpoint/2010/main" val="859876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Lu</dc:creator>
  <cp:lastModifiedBy>Sarah Lu</cp:lastModifiedBy>
  <cp:revision>1</cp:revision>
  <dcterms:created xsi:type="dcterms:W3CDTF">2017-01-15T18:12:43Z</dcterms:created>
  <dcterms:modified xsi:type="dcterms:W3CDTF">2017-01-15T18:17:40Z</dcterms:modified>
</cp:coreProperties>
</file>

<file path=docProps/thumbnail.jpeg>
</file>